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000000-0000-0000-0000-000000000000}" v="199" dt="2021-03-31T01:05:54.807"/>
    <p1510:client id="{AFAF9FAB-ACAF-AA2F-0B40-16D01EADF170}" v="2" dt="2021-03-11T00:35:44.6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3481" y="591550"/>
            <a:ext cx="6105194" cy="203105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latin typeface="Comic Sans MS"/>
                <a:cs typeface="Calibri Light"/>
              </a:rPr>
              <a:t>Karl</a:t>
            </a:r>
            <a:r>
              <a:rPr lang="en-US">
                <a:solidFill>
                  <a:srgbClr val="FFFFFF"/>
                </a:solidFill>
                <a:cs typeface="Calibri Light"/>
              </a:rPr>
              <a:t> – About Me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5368" y="2737624"/>
            <a:ext cx="6119571" cy="171724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>
                <a:solidFill>
                  <a:srgbClr val="FFFFFF"/>
                </a:solidFill>
                <a:ea typeface="+mn-lt"/>
                <a:cs typeface="+mn-lt"/>
              </a:rPr>
              <a:t>I like being in the outdoors.  I enjoy hunting and fishing and going for bike rides. For my work experience I did several yardwork projects for my family.  I am a hard worker and I enjoy helping others.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A17429-7C67-4213-9287-8F44058B2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Fact </a:t>
            </a: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dirty="0">
                <a:solidFill>
                  <a:srgbClr val="FFFFFF"/>
                </a:solidFill>
              </a:rPr>
              <a:t> 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Fantasy Fiction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C466DE2-D7A6-4927-B5D0-FC4421D1EB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533366"/>
              </p:ext>
            </p:extLst>
          </p:nvPr>
        </p:nvGraphicFramePr>
        <p:xfrm>
          <a:off x="4533900" y="2000250"/>
          <a:ext cx="7472952" cy="2489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0793">
                  <a:extLst>
                    <a:ext uri="{9D8B030D-6E8A-4147-A177-3AD203B41FA5}">
                      <a16:colId xmlns:a16="http://schemas.microsoft.com/office/drawing/2014/main" val="3620553351"/>
                    </a:ext>
                  </a:extLst>
                </a:gridCol>
                <a:gridCol w="2590694">
                  <a:extLst>
                    <a:ext uri="{9D8B030D-6E8A-4147-A177-3AD203B41FA5}">
                      <a16:colId xmlns:a16="http://schemas.microsoft.com/office/drawing/2014/main" val="1177565358"/>
                    </a:ext>
                  </a:extLst>
                </a:gridCol>
                <a:gridCol w="2151465">
                  <a:extLst>
                    <a:ext uri="{9D8B030D-6E8A-4147-A177-3AD203B41FA5}">
                      <a16:colId xmlns:a16="http://schemas.microsoft.com/office/drawing/2014/main" val="3973334057"/>
                    </a:ext>
                  </a:extLst>
                </a:gridCol>
              </a:tblGrid>
              <a:tr h="2489070">
                <a:tc>
                  <a:txBody>
                    <a:bodyPr/>
                    <a:lstStyle/>
                    <a:p>
                      <a:pPr algn="ctr"/>
                      <a:endParaRPr lang="en-US" sz="1900" dirty="0"/>
                    </a:p>
                    <a:p>
                      <a:pPr lvl="0" algn="ctr">
                        <a:buNone/>
                      </a:pPr>
                      <a:r>
                        <a:rPr lang="en-US" sz="4300" b="0" i="0" u="none" strike="noStrike" noProof="0" dirty="0">
                          <a:latin typeface="Calibri"/>
                        </a:rPr>
                        <a:t>I swam with a dolphin</a:t>
                      </a:r>
                    </a:p>
                  </a:txBody>
                  <a:tcPr marL="98948" marR="98948" marT="49474" marB="49474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900" dirty="0"/>
                    </a:p>
                    <a:p>
                      <a:pPr lvl="0" algn="ctr">
                        <a:buNone/>
                      </a:pPr>
                      <a:r>
                        <a:rPr lang="en-US" sz="4400" b="0" dirty="0"/>
                        <a:t>I have been to Germany</a:t>
                      </a:r>
                    </a:p>
                  </a:txBody>
                  <a:tcPr marL="98948" marR="98948" marT="49474" marB="49474"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/>
                    </a:p>
                    <a:p>
                      <a:pPr lvl="0" algn="ctr">
                        <a:buNone/>
                      </a:pPr>
                      <a:r>
                        <a:rPr lang="en-US" sz="4300" dirty="0"/>
                        <a:t>I caught an alligator</a:t>
                      </a:r>
                    </a:p>
                  </a:txBody>
                  <a:tcPr marL="98948" marR="98948" marT="49474" marB="49474"/>
                </a:tc>
                <a:extLst>
                  <a:ext uri="{0D108BD9-81ED-4DB2-BD59-A6C34878D82A}">
                    <a16:rowId xmlns:a16="http://schemas.microsoft.com/office/drawing/2014/main" val="2636198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6491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0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3" descr="A picture containing grass, sitting, building, umbrella&#10;&#10;Description automatically generated">
            <a:extLst>
              <a:ext uri="{FF2B5EF4-FFF2-40B4-BE49-F238E27FC236}">
                <a16:creationId xmlns:a16="http://schemas.microsoft.com/office/drawing/2014/main" id="{0CADF816-5C60-46CD-B5B5-0972535995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89"/>
          <a:stretch/>
        </p:blipFill>
        <p:spPr>
          <a:xfrm rot="10800000">
            <a:off x="3522468" y="10"/>
            <a:ext cx="8669532" cy="6857990"/>
          </a:xfrm>
          <a:prstGeom prst="rect">
            <a:avLst/>
          </a:prstGeom>
        </p:spPr>
      </p:pic>
      <p:sp>
        <p:nvSpPr>
          <p:cNvPr id="22" name="Rectangle 12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BCAD4A-C1AD-4D07-B6E3-F1397A0CB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358" y="-3278"/>
            <a:ext cx="3438144" cy="11247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800"/>
              <a:t>Practicum #1</a:t>
            </a:r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Rectangle 1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853177-DB56-4345-B624-4DFE67D46449}"/>
              </a:ext>
            </a:extLst>
          </p:cNvPr>
          <p:cNvSpPr txBox="1"/>
          <p:nvPr/>
        </p:nvSpPr>
        <p:spPr>
          <a:xfrm>
            <a:off x="4238604" y="920884"/>
            <a:ext cx="3438906" cy="320725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My tasks were to:</a:t>
            </a:r>
            <a:endParaRPr lang="en-US" sz="240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Take down the pool, cut down branches on some trees and pick-up fruit of the ground.</a:t>
            </a:r>
            <a:endParaRPr lang="en-US" sz="240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B2D43F-4BF2-4845-B0A9-7256098A1F51}"/>
              </a:ext>
            </a:extLst>
          </p:cNvPr>
          <p:cNvSpPr txBox="1"/>
          <p:nvPr/>
        </p:nvSpPr>
        <p:spPr>
          <a:xfrm>
            <a:off x="427222" y="3303852"/>
            <a:ext cx="6639232" cy="40472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cs typeface="Calibri"/>
              </a:rPr>
              <a:t>I learnt, about the tasks and about myself the following things: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>
                <a:cs typeface="Calibri"/>
              </a:rPr>
              <a:t>I learned to keep the yard clean and tidy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>
                <a:cs typeface="Calibri"/>
              </a:rPr>
              <a:t>I learned that I like working outside and hard work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endParaRPr lang="en-US">
              <a:cs typeface="Calibri"/>
            </a:endParaRP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endParaRPr lang="en-US">
              <a:cs typeface="Calibri"/>
            </a:endParaRP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90363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10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6" descr="A person that is standing in the dirt&#10;&#10;Description automatically generated">
            <a:extLst>
              <a:ext uri="{FF2B5EF4-FFF2-40B4-BE49-F238E27FC236}">
                <a16:creationId xmlns:a16="http://schemas.microsoft.com/office/drawing/2014/main" id="{9424444A-5327-406F-A1F9-13927AAC43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189"/>
          <a:stretch/>
        </p:blipFill>
        <p:spPr>
          <a:xfrm>
            <a:off x="3522468" y="10"/>
            <a:ext cx="8669532" cy="6857990"/>
          </a:xfrm>
          <a:prstGeom prst="rect">
            <a:avLst/>
          </a:prstGeom>
        </p:spPr>
      </p:pic>
      <p:sp>
        <p:nvSpPr>
          <p:cNvPr id="9" name="Rectangle 12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BCAD4A-C1AD-4D07-B6E3-F1397A0CB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094" y="-3278"/>
            <a:ext cx="3438144" cy="11247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800"/>
              <a:t>Practicum #2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853177-DB56-4345-B624-4DFE67D46449}"/>
              </a:ext>
            </a:extLst>
          </p:cNvPr>
          <p:cNvSpPr txBox="1"/>
          <p:nvPr/>
        </p:nvSpPr>
        <p:spPr>
          <a:xfrm>
            <a:off x="3462226" y="848998"/>
            <a:ext cx="3438906" cy="320725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My tasks were to:</a:t>
            </a:r>
            <a:endParaRPr lang="en-US" sz="2000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To mow the lawn, to weed whack, and pull flowers from the beds.</a:t>
            </a:r>
            <a:endParaRPr lang="en-US" sz="2000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B2D43F-4BF2-4845-B0A9-7256098A1F51}"/>
              </a:ext>
            </a:extLst>
          </p:cNvPr>
          <p:cNvSpPr txBox="1"/>
          <p:nvPr/>
        </p:nvSpPr>
        <p:spPr>
          <a:xfrm>
            <a:off x="858543" y="2570607"/>
            <a:ext cx="6639232" cy="370870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>
                <a:cs typeface="Calibri"/>
              </a:rPr>
              <a:t>I learnt, about the tasks and about myself the following things: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endParaRPr lang="en-US" sz="2000" dirty="0">
              <a:cs typeface="Calibri"/>
            </a:endParaRPr>
          </a:p>
          <a:p>
            <a:pPr marL="285750" indent="-285750">
              <a:spcAft>
                <a:spcPts val="600"/>
              </a:spcAft>
              <a:buFont typeface="Arial,Sans-Serif"/>
              <a:buChar char="•"/>
            </a:pPr>
            <a:r>
              <a:rPr lang="en-US" sz="2000" dirty="0">
                <a:ea typeface="+mn-lt"/>
                <a:cs typeface="+mn-lt"/>
              </a:rPr>
              <a:t>I learned to keep the yard clean and tidy</a:t>
            </a:r>
          </a:p>
          <a:p>
            <a:pPr marL="285750" indent="-285750">
              <a:spcAft>
                <a:spcPts val="600"/>
              </a:spcAft>
              <a:buFont typeface="Arial,Sans-Serif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 marL="285750" indent="-285750">
              <a:spcAft>
                <a:spcPts val="600"/>
              </a:spcAft>
              <a:buFont typeface="Arial,Sans-Serif"/>
              <a:buChar char="•"/>
            </a:pPr>
            <a:r>
              <a:rPr lang="en-US" sz="2000" dirty="0">
                <a:ea typeface="+mn-lt"/>
                <a:cs typeface="+mn-lt"/>
              </a:rPr>
              <a:t>I learned that I like working outside and hard work</a:t>
            </a:r>
          </a:p>
          <a:p>
            <a:pPr marL="285750" indent="-285750">
              <a:spcAft>
                <a:spcPts val="600"/>
              </a:spcAft>
              <a:buFont typeface="Arial,Sans-Serif"/>
              <a:buChar char="•"/>
            </a:pPr>
            <a:endParaRPr lang="en-US">
              <a:ea typeface="+mn-lt"/>
              <a:cs typeface="+mn-lt"/>
            </a:endParaRP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endParaRPr lang="en-US">
              <a:cs typeface="Calibri"/>
            </a:endParaRP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endParaRPr lang="en-US">
              <a:cs typeface="Calibri"/>
            </a:endParaRP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endParaRPr lang="en-US">
              <a:cs typeface="Calibri"/>
            </a:endParaRP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75951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CAD4A-C1AD-4D07-B6E3-F1397A0CB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2247" y="202968"/>
            <a:ext cx="500633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Practicum #3</a:t>
            </a:r>
          </a:p>
        </p:txBody>
      </p:sp>
      <p:sp>
        <p:nvSpPr>
          <p:cNvPr id="32" name="Freeform: Shape 28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6" descr="A person standing in front of a store filled with lots of fresh produce&#10;&#10;Description automatically generated">
            <a:extLst>
              <a:ext uri="{FF2B5EF4-FFF2-40B4-BE49-F238E27FC236}">
                <a16:creationId xmlns:a16="http://schemas.microsoft.com/office/drawing/2014/main" id="{8EF0D7E3-1C35-450C-B0C6-2BCE688878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" b="14620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C853177-DB56-4345-B624-4DFE67D46449}"/>
              </a:ext>
            </a:extLst>
          </p:cNvPr>
          <p:cNvSpPr txBox="1"/>
          <p:nvPr/>
        </p:nvSpPr>
        <p:spPr>
          <a:xfrm>
            <a:off x="6480427" y="1836812"/>
            <a:ext cx="5004073" cy="3181684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My tasks were to:</a:t>
            </a:r>
            <a:endParaRPr lang="en-US" sz="240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Learn to ride the bus, plan a menu, find things in the store and buy groceries.  </a:t>
            </a:r>
            <a:endParaRPr lang="en-US" sz="240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B2D43F-4BF2-4845-B0A9-7256098A1F51}"/>
              </a:ext>
            </a:extLst>
          </p:cNvPr>
          <p:cNvSpPr txBox="1"/>
          <p:nvPr/>
        </p:nvSpPr>
        <p:spPr>
          <a:xfrm>
            <a:off x="5833108" y="3533890"/>
            <a:ext cx="6639232" cy="441659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cs typeface="Calibri"/>
              </a:rPr>
              <a:t>The things I learnt: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endParaRPr lang="en-US" sz="2400" dirty="0">
              <a:cs typeface="Calibri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cs typeface="Calibri"/>
              </a:rPr>
              <a:t>I learned it was important to get from point A to point B  by myself.</a:t>
            </a:r>
          </a:p>
          <a:p>
            <a:pPr>
              <a:spcAft>
                <a:spcPts val="600"/>
              </a:spcAft>
            </a:pPr>
            <a:endParaRPr lang="en-US" sz="2400" dirty="0">
              <a:cs typeface="Calibri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cs typeface="Calibri"/>
              </a:rPr>
              <a:t>It was fun to plan a menu.  It was fun having a grocery list and looking for things in the store. I love shopping. 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endParaRPr lang="en-US">
              <a:cs typeface="Calibri"/>
            </a:endParaRP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endParaRPr lang="en-US">
              <a:cs typeface="Calibri"/>
            </a:endParaRP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79512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6">
            <a:extLst>
              <a:ext uri="{FF2B5EF4-FFF2-40B4-BE49-F238E27FC236}">
                <a16:creationId xmlns:a16="http://schemas.microsoft.com/office/drawing/2014/main" id="{55C01129-3453-464D-A870-ED71C6E89D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8">
            <a:extLst>
              <a:ext uri="{FF2B5EF4-FFF2-40B4-BE49-F238E27FC236}">
                <a16:creationId xmlns:a16="http://schemas.microsoft.com/office/drawing/2014/main" id="{9D2781A6-5C82-4764-B489-F9A599C0A7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8833" y="685800"/>
            <a:ext cx="5004061" cy="5486400"/>
          </a:xfrm>
          <a:prstGeom prst="rect">
            <a:avLst/>
          </a:prstGeom>
          <a:solidFill>
            <a:schemeClr val="tx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BCAD4A-C1AD-4D07-B6E3-F1397A0CB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1466" y="121238"/>
            <a:ext cx="4019107" cy="13613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800" kern="1200">
                <a:solidFill>
                  <a:schemeClr val="bg1">
                    <a:alpha val="60000"/>
                  </a:schemeClr>
                </a:solidFill>
                <a:latin typeface="+mj-lt"/>
                <a:ea typeface="+mj-ea"/>
                <a:cs typeface="+mj-cs"/>
              </a:rPr>
              <a:t>Practicum #4</a:t>
            </a:r>
          </a:p>
        </p:txBody>
      </p:sp>
      <p:pic>
        <p:nvPicPr>
          <p:cNvPr id="3" name="Picture 3" descr="A picture containing food, table, person, standing&#10;&#10;Description automatically generated">
            <a:extLst>
              <a:ext uri="{FF2B5EF4-FFF2-40B4-BE49-F238E27FC236}">
                <a16:creationId xmlns:a16="http://schemas.microsoft.com/office/drawing/2014/main" id="{7836A933-4703-4B76-88D7-FBDD6077CB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380" b="14382"/>
          <a:stretch/>
        </p:blipFill>
        <p:spPr>
          <a:xfrm rot="5400000">
            <a:off x="-597067" y="1963345"/>
            <a:ext cx="5486400" cy="29312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C853177-DB56-4345-B624-4DFE67D46449}"/>
              </a:ext>
            </a:extLst>
          </p:cNvPr>
          <p:cNvSpPr txBox="1"/>
          <p:nvPr/>
        </p:nvSpPr>
        <p:spPr>
          <a:xfrm>
            <a:off x="4007070" y="1783833"/>
            <a:ext cx="3976577" cy="308327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</a:rPr>
              <a:t>My tasks were to:</a:t>
            </a: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</a:rPr>
              <a:t>Do some cooking, landscaping, make some spaghetti and meatballs, and go grocery shopping.</a:t>
            </a: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</a:endParaRP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</a:endParaRP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</a:endParaRP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</a:endParaRPr>
          </a:p>
          <a:p>
            <a:pPr marL="285750"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</a:endParaRPr>
          </a:p>
        </p:txBody>
      </p:sp>
      <p:pic>
        <p:nvPicPr>
          <p:cNvPr id="4" name="Picture 6" descr="A person standing in a room&#10;&#10;Description automatically generated">
            <a:extLst>
              <a:ext uri="{FF2B5EF4-FFF2-40B4-BE49-F238E27FC236}">
                <a16:creationId xmlns:a16="http://schemas.microsoft.com/office/drawing/2014/main" id="{0BABC126-358E-49F8-8A9F-FCF6BC9F688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4019" b="15373"/>
          <a:stretch/>
        </p:blipFill>
        <p:spPr>
          <a:xfrm rot="5400000">
            <a:off x="7315617" y="1976304"/>
            <a:ext cx="5486399" cy="2905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B2D43F-4BF2-4845-B0A9-7256098A1F51}"/>
              </a:ext>
            </a:extLst>
          </p:cNvPr>
          <p:cNvSpPr txBox="1"/>
          <p:nvPr/>
        </p:nvSpPr>
        <p:spPr>
          <a:xfrm>
            <a:off x="3664824" y="3648909"/>
            <a:ext cx="4934257" cy="40318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  <a:cs typeface="Calibri"/>
              </a:rPr>
              <a:t>I learnt, about the tasks and about myself the following things: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  <a:cs typeface="Calibri"/>
              </a:rPr>
              <a:t>That when I am cooking, I need to prepare and to leave lots of time.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  <a:cs typeface="Calibri"/>
              </a:rPr>
              <a:t>I learned how to weigh food in kg and lbs.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  <a:cs typeface="Calibri"/>
              </a:rPr>
              <a:t>I really enjoyed doing the cleanup of the leaves and the yard.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endParaRPr lang="en-US">
              <a:cs typeface="Calibri"/>
            </a:endParaRP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endParaRPr lang="en-US">
              <a:cs typeface="Calibri"/>
            </a:endParaRP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endParaRPr lang="en-US">
              <a:cs typeface="Calibri"/>
            </a:endParaRP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endParaRPr lang="en-US">
              <a:cs typeface="Calibri"/>
            </a:endParaRP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0123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3E35B6-4C94-48F1-A4C7-289C5FBA4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  <a:cs typeface="Calibri Light"/>
              </a:rPr>
              <a:t>Evaluation of my Fall practicums: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0A5B2-797E-4EAC-845D-4AFD378A2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000">
                <a:cs typeface="Calibri"/>
              </a:rPr>
              <a:t>The practicums I liked the most were number 1 and 2 because I got to work hard.</a:t>
            </a:r>
          </a:p>
          <a:p>
            <a:pPr marL="0" indent="0">
              <a:buNone/>
            </a:pPr>
            <a:endParaRPr lang="en-US" sz="2000">
              <a:cs typeface="Calibri"/>
            </a:endParaRPr>
          </a:p>
          <a:p>
            <a:pPr marL="0" indent="0">
              <a:buNone/>
            </a:pPr>
            <a:r>
              <a:rPr lang="en-US" sz="2000">
                <a:cs typeface="Calibri"/>
              </a:rPr>
              <a:t>The practicum I liked the least was number 4 because there was no more landscaping to do.</a:t>
            </a:r>
          </a:p>
          <a:p>
            <a:pPr marL="0" indent="0">
              <a:buNone/>
            </a:pPr>
            <a:endParaRPr lang="en-US" sz="2000">
              <a:cs typeface="Calibri"/>
            </a:endParaRPr>
          </a:p>
          <a:p>
            <a:pPr marL="0" indent="0">
              <a:buNone/>
            </a:pPr>
            <a:r>
              <a:rPr lang="en-US" sz="2000">
                <a:cs typeface="Calibri"/>
              </a:rPr>
              <a:t>Overall, I am learning to work hard and to be a good employee.</a:t>
            </a:r>
          </a:p>
          <a:p>
            <a:pPr marL="0" indent="0">
              <a:buNone/>
            </a:pPr>
            <a:endParaRPr lang="en-US" sz="2000">
              <a:cs typeface="Calibri"/>
            </a:endParaRPr>
          </a:p>
          <a:p>
            <a:pPr marL="0" indent="0">
              <a:buNone/>
            </a:pPr>
            <a:r>
              <a:rPr lang="en-US" sz="2000">
                <a:cs typeface="Calibri"/>
              </a:rPr>
              <a:t>These are the things I am learning about myself:</a:t>
            </a:r>
          </a:p>
          <a:p>
            <a:pPr>
              <a:buFont typeface="Wingdings" panose="020B0604020202020204" pitchFamily="34" charset="0"/>
              <a:buChar char="q"/>
            </a:pPr>
            <a:r>
              <a:rPr lang="en-US" sz="2000">
                <a:cs typeface="Calibri"/>
              </a:rPr>
              <a:t>I like landscaping and working outside </a:t>
            </a:r>
          </a:p>
          <a:p>
            <a:pPr>
              <a:buFont typeface="Wingdings" panose="020B0604020202020204" pitchFamily="34" charset="0"/>
              <a:buChar char="q"/>
            </a:pPr>
            <a:r>
              <a:rPr lang="en-US" sz="2000">
                <a:cs typeface="Calibri"/>
              </a:rPr>
              <a:t>I would like to take the bus more often </a:t>
            </a:r>
          </a:p>
          <a:p>
            <a:pPr>
              <a:buFont typeface="Wingdings" panose="020B0604020202020204" pitchFamily="34" charset="0"/>
              <a:buChar char="q"/>
            </a:pPr>
            <a:r>
              <a:rPr lang="en-US" sz="2000">
                <a:cs typeface="Calibri"/>
              </a:rPr>
              <a:t>I love cooking</a:t>
            </a:r>
          </a:p>
          <a:p>
            <a:pPr marL="0" indent="0">
              <a:buNone/>
            </a:pPr>
            <a:endParaRPr lang="en-US" sz="2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4998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416</Words>
  <Application>Microsoft Office PowerPoint</Application>
  <PresentationFormat>Widescreen</PresentationFormat>
  <Paragraphs>73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Karl – About Me</vt:lpstr>
      <vt:lpstr>Fact   Fantasy Fiction</vt:lpstr>
      <vt:lpstr>Practicum #1</vt:lpstr>
      <vt:lpstr>Practicum #2</vt:lpstr>
      <vt:lpstr>Practicum #3</vt:lpstr>
      <vt:lpstr>Practicum #4</vt:lpstr>
      <vt:lpstr>Evaluation of my Fall practicums: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Karl Jensen</cp:lastModifiedBy>
  <cp:revision>91</cp:revision>
  <dcterms:created xsi:type="dcterms:W3CDTF">2020-11-30T03:10:43Z</dcterms:created>
  <dcterms:modified xsi:type="dcterms:W3CDTF">2021-03-31T01:06:50Z</dcterms:modified>
</cp:coreProperties>
</file>